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82" r:id="rId2"/>
    <p:sldId id="284" r:id="rId3"/>
    <p:sldId id="286" r:id="rId4"/>
    <p:sldId id="285" r:id="rId5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92"/>
    <p:restoredTop sz="94694"/>
  </p:normalViewPr>
  <p:slideViewPr>
    <p:cSldViewPr snapToGrid="0" snapToObjects="1">
      <p:cViewPr>
        <p:scale>
          <a:sx n="35" d="100"/>
          <a:sy n="35" d="100"/>
        </p:scale>
        <p:origin x="4776" y="1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8E17-7226-544C-BDA4-2DAEAABB503B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19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8E17-7226-544C-BDA4-2DAEAABB503B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5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8E17-7226-544C-BDA4-2DAEAABB503B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34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8E17-7226-544C-BDA4-2DAEAABB503B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2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8E17-7226-544C-BDA4-2DAEAABB503B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4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8E17-7226-544C-BDA4-2DAEAABB503B}" type="datetimeFigureOut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56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8E17-7226-544C-BDA4-2DAEAABB503B}" type="datetimeFigureOut">
              <a:rPr lang="en-US" smtClean="0"/>
              <a:t>3/18/20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31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8E17-7226-544C-BDA4-2DAEAABB503B}" type="datetimeFigureOut">
              <a:rPr lang="en-US" smtClean="0"/>
              <a:t>3/18/20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9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8E17-7226-544C-BDA4-2DAEAABB503B}" type="datetimeFigureOut">
              <a:rPr lang="en-US" smtClean="0"/>
              <a:t>3/18/20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05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8E17-7226-544C-BDA4-2DAEAABB503B}" type="datetimeFigureOut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09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8E17-7226-544C-BDA4-2DAEAABB503B}" type="datetimeFigureOut">
              <a:rPr lang="en-US" smtClean="0"/>
              <a:t>3/18/20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8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A8E17-7226-544C-BDA4-2DAEAABB503B}" type="datetimeFigureOut">
              <a:rPr lang="en-US" smtClean="0"/>
              <a:t>3/18/20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6C8152-90D0-3343-BFEE-E0146395B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783" y="0"/>
            <a:ext cx="2371984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2274DD-FB2D-DB49-90D3-5A23B9B9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799" y="-70686"/>
            <a:ext cx="2371984" cy="12192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B81BEE-B626-6C4A-9AB4-7D136A257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815" y="-70686"/>
            <a:ext cx="2371984" cy="12192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A17E32-E8D8-5F48-B4BD-D7F1BD73B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1" y="-70686"/>
            <a:ext cx="2371984" cy="1219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22E544-4E40-3F45-9AAC-3D22F86C666E}"/>
              </a:ext>
            </a:extLst>
          </p:cNvPr>
          <p:cNvSpPr txBox="1"/>
          <p:nvPr/>
        </p:nvSpPr>
        <p:spPr>
          <a:xfrm>
            <a:off x="0" y="-1075525"/>
            <a:ext cx="1041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of rs174546, rs2524299 and rs968567 in associations for </a:t>
            </a:r>
            <a:r>
              <a:rPr lang="en-US" b="1" u="sng" dirty="0"/>
              <a:t>FADS1</a:t>
            </a:r>
            <a:r>
              <a:rPr lang="en-US" dirty="0"/>
              <a:t> activity/expression and cancer (non imputed data for fatty acids from </a:t>
            </a:r>
            <a:r>
              <a:rPr lang="en-US" b="1" u="sng" dirty="0"/>
              <a:t>CHARGE</a:t>
            </a:r>
            <a:r>
              <a:rPr lang="en-US" dirty="0"/>
              <a:t>)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66B17AA8-DCCB-B14E-B017-8D68910F2BF0}"/>
              </a:ext>
            </a:extLst>
          </p:cNvPr>
          <p:cNvSpPr/>
          <p:nvPr/>
        </p:nvSpPr>
        <p:spPr>
          <a:xfrm rot="5400000">
            <a:off x="4632412" y="-871441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AB12D2-9105-1946-8C36-D179A0CB1C21}"/>
              </a:ext>
            </a:extLst>
          </p:cNvPr>
          <p:cNvSpPr txBox="1"/>
          <p:nvPr/>
        </p:nvSpPr>
        <p:spPr>
          <a:xfrm>
            <a:off x="3890994" y="-546810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R2=0.929 rs2524299 and rs2727271</a:t>
            </a:r>
          </a:p>
        </p:txBody>
      </p:sp>
    </p:spTree>
    <p:extLst>
      <p:ext uri="{BB962C8B-B14F-4D97-AF65-F5344CB8AC3E}">
        <p14:creationId xmlns:p14="http://schemas.microsoft.com/office/powerpoint/2010/main" val="3663523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631061-74E8-DB47-8AEB-08A9E368C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30" y="0"/>
            <a:ext cx="2587436" cy="1219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63D033-BE2F-F340-9093-C40BA5EF1067}"/>
              </a:ext>
            </a:extLst>
          </p:cNvPr>
          <p:cNvSpPr txBox="1"/>
          <p:nvPr/>
        </p:nvSpPr>
        <p:spPr>
          <a:xfrm>
            <a:off x="3166268" y="-332881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R2=0.929 rs2524299 and rs2727271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1FF18-6ECF-CA45-BD18-761AFDD4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798" y="0"/>
            <a:ext cx="2587436" cy="12192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6C2B8B-CD44-6441-9F6D-16A113589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3032" y="0"/>
            <a:ext cx="2587436" cy="12192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B9C2FE-33D9-E74B-9EBD-50160E8EF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64" y="0"/>
            <a:ext cx="2587436" cy="121920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201ECF-F742-5142-9E18-8450FF020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3106" y="0"/>
            <a:ext cx="2587436" cy="1219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88C96E-ABF3-E345-82D8-67760A33E34A}"/>
              </a:ext>
            </a:extLst>
          </p:cNvPr>
          <p:cNvSpPr txBox="1"/>
          <p:nvPr/>
        </p:nvSpPr>
        <p:spPr>
          <a:xfrm>
            <a:off x="-1043106" y="-791204"/>
            <a:ext cx="1424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of rs174546, rs2524299, rs968567 in associations for </a:t>
            </a:r>
            <a:r>
              <a:rPr lang="en-US" b="1" u="sng" dirty="0"/>
              <a:t>FADS1</a:t>
            </a:r>
            <a:r>
              <a:rPr lang="en-US" dirty="0"/>
              <a:t> activity/expression and cancer (imputed dataset for fatty acids from </a:t>
            </a:r>
            <a:r>
              <a:rPr lang="en-US" b="1" u="sng" dirty="0"/>
              <a:t>CHARGE</a:t>
            </a:r>
            <a:r>
              <a:rPr lang="en-US" dirty="0"/>
              <a:t>)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7FAD31B1-44CE-0E41-81CD-5DEA27633E98}"/>
              </a:ext>
            </a:extLst>
          </p:cNvPr>
          <p:cNvSpPr/>
          <p:nvPr/>
        </p:nvSpPr>
        <p:spPr>
          <a:xfrm rot="5400000">
            <a:off x="3907686" y="-657512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30096-9F75-7444-8D65-9C7094A287FE}"/>
              </a:ext>
            </a:extLst>
          </p:cNvPr>
          <p:cNvSpPr txBox="1"/>
          <p:nvPr/>
        </p:nvSpPr>
        <p:spPr>
          <a:xfrm>
            <a:off x="8688133" y="-332881"/>
            <a:ext cx="2098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 0.981 rs968567 and rs61896141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A875A239-F115-FA46-85C5-2BA87F6FBA75}"/>
              </a:ext>
            </a:extLst>
          </p:cNvPr>
          <p:cNvSpPr/>
          <p:nvPr/>
        </p:nvSpPr>
        <p:spPr>
          <a:xfrm rot="5400000">
            <a:off x="9429551" y="-657512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46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1D5BEE-B64A-244C-AEAF-C408BB05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84" y="-80352"/>
            <a:ext cx="2371984" cy="12192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6215DC-2E57-CD47-9318-52C74AFAF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72" y="-80352"/>
            <a:ext cx="2371984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38106-F4BF-F64A-8EE9-751615B59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-80352"/>
            <a:ext cx="2371984" cy="12192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9D6D5D-9331-0E45-B79D-8B70D1C85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13816" y="-80352"/>
            <a:ext cx="2371984" cy="1219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D405A8-9760-AB4C-99C7-E871716B3C4E}"/>
              </a:ext>
            </a:extLst>
          </p:cNvPr>
          <p:cNvSpPr txBox="1"/>
          <p:nvPr/>
        </p:nvSpPr>
        <p:spPr>
          <a:xfrm>
            <a:off x="-1778000" y="-849531"/>
            <a:ext cx="1041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of rs174546, rs2524299, rs968567 in associations for </a:t>
            </a:r>
            <a:r>
              <a:rPr lang="en-US" b="1" u="sng" dirty="0"/>
              <a:t>FADS2</a:t>
            </a:r>
            <a:r>
              <a:rPr lang="en-US" dirty="0"/>
              <a:t> activity/expression and cancer (non imputed data for fatty acids from </a:t>
            </a:r>
            <a:r>
              <a:rPr lang="en-US" b="1" u="sng" dirty="0"/>
              <a:t>CHARGE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1425A6-C072-4F44-A7E6-ED0BE53DE31B}"/>
              </a:ext>
            </a:extLst>
          </p:cNvPr>
          <p:cNvSpPr txBox="1"/>
          <p:nvPr/>
        </p:nvSpPr>
        <p:spPr>
          <a:xfrm>
            <a:off x="2335850" y="-436734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R2=0.929 rs2524299 and rs2727271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571DE0D-8A53-8742-BE64-90C9E4EFBBB8}"/>
              </a:ext>
            </a:extLst>
          </p:cNvPr>
          <p:cNvSpPr/>
          <p:nvPr/>
        </p:nvSpPr>
        <p:spPr>
          <a:xfrm rot="5400000">
            <a:off x="3077268" y="-761365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2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5EC0F2-2162-1243-A7A3-2CAA55159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035" y="-274058"/>
            <a:ext cx="2587436" cy="12192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C38333-FD67-ED4D-9348-A3517415F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471" y="-274058"/>
            <a:ext cx="2587436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1378C5-DD29-E646-9762-0F620431F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008" y="-274058"/>
            <a:ext cx="2587436" cy="12192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698B70-2EAC-AB4A-AE5A-6757FC85B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2019" y="-274058"/>
            <a:ext cx="2587436" cy="12192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F02307-14C1-2F4F-A5D9-A8B14A767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07046" y="-274058"/>
            <a:ext cx="2587436" cy="1219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E2AF5F-E30E-CC41-A85A-65271CF5E44F}"/>
              </a:ext>
            </a:extLst>
          </p:cNvPr>
          <p:cNvSpPr txBox="1"/>
          <p:nvPr/>
        </p:nvSpPr>
        <p:spPr>
          <a:xfrm>
            <a:off x="-2907046" y="-1022080"/>
            <a:ext cx="1424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of rs174546, rs2524299, rs968567 in associations for </a:t>
            </a:r>
            <a:r>
              <a:rPr lang="en-US" b="1" u="sng" dirty="0"/>
              <a:t>FADS2</a:t>
            </a:r>
            <a:r>
              <a:rPr lang="en-US" dirty="0"/>
              <a:t> activity/expression and cancer (imputed dataset for fatty acids from CHARGE)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F2ED9-B2AE-484A-8237-B430C3AEED9E}"/>
              </a:ext>
            </a:extLst>
          </p:cNvPr>
          <p:cNvSpPr txBox="1"/>
          <p:nvPr/>
        </p:nvSpPr>
        <p:spPr>
          <a:xfrm>
            <a:off x="6776145" y="-600456"/>
            <a:ext cx="2098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 0.981 rs968567 and rs61896141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DC142162-6849-294C-BE43-2B8C92EA8B24}"/>
              </a:ext>
            </a:extLst>
          </p:cNvPr>
          <p:cNvSpPr/>
          <p:nvPr/>
        </p:nvSpPr>
        <p:spPr>
          <a:xfrm rot="5400000">
            <a:off x="7517563" y="-925087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B20A4E-3DA3-B740-AF81-957550DF16D3}"/>
              </a:ext>
            </a:extLst>
          </p:cNvPr>
          <p:cNvSpPr txBox="1"/>
          <p:nvPr/>
        </p:nvSpPr>
        <p:spPr>
          <a:xfrm>
            <a:off x="1424314" y="-600456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R2=0.929 rs2524299 and rs2727271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2565E276-7FE2-1744-AA91-1354DCA69229}"/>
              </a:ext>
            </a:extLst>
          </p:cNvPr>
          <p:cNvSpPr/>
          <p:nvPr/>
        </p:nvSpPr>
        <p:spPr>
          <a:xfrm rot="5400000">
            <a:off x="2165732" y="-925087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506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130</Words>
  <Application>Microsoft Macintosh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Haycock</dc:creator>
  <cp:lastModifiedBy>Philip Haycock</cp:lastModifiedBy>
  <cp:revision>1</cp:revision>
  <dcterms:created xsi:type="dcterms:W3CDTF">2020-03-18T18:22:50Z</dcterms:created>
  <dcterms:modified xsi:type="dcterms:W3CDTF">2020-03-18T18:23:33Z</dcterms:modified>
</cp:coreProperties>
</file>